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EB1995-191E-F4DB-E835-8658ACE35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0CD174-5638-EEF7-A3FE-2406E0A2A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7DD372-F337-32B0-E54E-B91C44BEC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492040-280C-B8AF-A0B5-D6CE8B557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909C87-CDA2-C074-8BA1-CC43FBCF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3680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2FB08-3747-7199-7B7D-F421B7BA1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3A8960C-2176-C57F-F263-59D4B08AF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5A6A9C-BB95-BC4D-6D98-8C515611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21D462-8201-93D6-F02D-334FFFBA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0A1A1F-405D-5E6E-9650-81FA88B76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2542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F6C4665-DFF8-3AF2-78D8-51C392B970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609196C-6399-CD95-F85D-5D8661108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1348AC-DA98-6217-03A1-33599DF07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FA83D3-8F59-F2B2-7729-6ACC813BD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1683F4-A383-AACB-9969-A3FDD0B58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235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BDFF90-66D4-231B-BC3C-D9856FA1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5C66DD-3AC8-9857-82EB-DC56C8B73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89228B-D645-EDE1-B9DA-5658E4C61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8AC21D-B9B1-0628-8717-B67005126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FB33CE-BD1E-DA59-9C2D-E1B1EDDE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853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1E0264-4406-D913-6C64-14953BA9C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998C8C-5572-9448-B595-7D63ED189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520EEA-A1AE-5A3A-32F5-A36E06DA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ACD6AC-1E47-EB47-C42A-903FDB424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B869D7-33EE-F8CD-CD6D-9770DC200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7145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6DDDE8-6AA6-691B-966A-FD791E067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73AB4D-F418-D4C8-6783-96A9E6FDF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500F036-0B09-10E5-6FC2-0C576D1BF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446677-DC45-78EA-882E-9CA106313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B79FC5-4BAC-55F9-A03C-8689099F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9AE514B-D11B-E6A8-8FAB-C5F1C322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430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430353-097B-CE10-B8D6-EF3330F1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6F7BA3-25AC-2056-4386-9F2B48B38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D4390E-50E1-6B52-A85D-42EA5B4424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267B1F-D40B-F2DA-CEF4-5A050A427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72D929D-0487-B3B5-8D11-972056D49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6DE12ED-C3C1-E87D-C056-769FC8161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10FA414-2AD2-1C93-1EDC-9C7C275E0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0DDB379-5101-C369-49FE-5C57D785C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7316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8487B4-E18B-5087-0E3D-3C30BAEB0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1980ADE-B0A8-0D6F-F600-41ECF0103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C6514A-654B-D74F-D334-535A8A8E2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EDC95A-1DC8-686A-E28C-60E783048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424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E157CE-4C4A-9AA1-78FD-9F5041325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EC2B7A7-2D80-36C3-17CB-A777C66EC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AF034D-5977-5015-7CBE-5D3BE6DE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9304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DEC8E-9185-0FE5-860E-DE77D07DB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BA1110-DDF6-A652-EE54-C364E2400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A388443-9313-E4B4-C80F-F683C1F3B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0334A5-6C0A-BB78-3839-205C6A0C3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1392F56-EABC-3A5A-18BD-28C1E6FE9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4F1A43-7048-69D3-8C56-20686038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86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2E96AA-A1CD-175C-BDB0-913333316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DDCC5B-5193-4632-28C0-6E36068DE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5AB9F3-6167-6638-D2FE-23FA15C52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CDFF63-8711-9047-ABA7-567094E67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F10FD8B-CCA2-AF76-43A1-3184CC54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818542-BDD6-331D-1F70-B3D871398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9015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168FFFF-5772-88F9-239C-368C2B1EB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5129847-E66B-FA10-28BF-1A952F670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3800AC-3D55-041F-2630-A8B46B09C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48F10A-E84C-445A-8CD0-1EF0E21967F5}" type="datetimeFigureOut">
              <a:rPr lang="es-ES" smtClean="0"/>
              <a:t>18/04/2024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294F63-9604-D9AE-179F-9C8CB528B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0CDC4C-FAD4-4A67-EEA9-313619776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5A65C-6746-4F8C-9E3D-7CD1E5D8C6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6608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Vista de un castillo a la orilla del agua&#10;&#10;Descripción generada automáticamente con confianza media">
            <a:extLst>
              <a:ext uri="{FF2B5EF4-FFF2-40B4-BE49-F238E27FC236}">
                <a16:creationId xmlns:a16="http://schemas.microsoft.com/office/drawing/2014/main" id="{BF1820D6-D608-9081-6A31-EBC53C11C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26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D7BC8C-C0E7-F188-E36D-2BB7D4C4C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Gasto de los turistas en Andalucía</a:t>
            </a:r>
          </a:p>
        </p:txBody>
      </p:sp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6D73FD76-6C07-B3A1-F182-1EB0483D5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25369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DD348-D2DD-E44C-263D-F38754A47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Turismo extranjero según procedencia</a:t>
            </a:r>
          </a:p>
        </p:txBody>
      </p:sp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1D8C51F3-AD70-DD38-89BF-AFBD83068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3552676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58DD00-7229-8908-F245-F8989C0C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8781E5-6D10-7A34-88C8-FFA33B0C9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En este EDA vamos a estudiar lo siguiente:</a:t>
            </a:r>
          </a:p>
          <a:p>
            <a:pPr>
              <a:buFontTx/>
              <a:buChar char="-"/>
            </a:pPr>
            <a:r>
              <a:rPr lang="es-ES" dirty="0"/>
              <a:t>Turistas extranjeros en España VS Turistas Extranjeros en Andalucía</a:t>
            </a:r>
          </a:p>
          <a:p>
            <a:pPr>
              <a:buFontTx/>
              <a:buChar char="-"/>
            </a:pPr>
            <a:r>
              <a:rPr lang="es-ES" dirty="0"/>
              <a:t>Turistas nacionales en total VS Turistas nacionales en Andalucía</a:t>
            </a:r>
          </a:p>
          <a:p>
            <a:pPr>
              <a:buFontTx/>
              <a:buChar char="-"/>
            </a:pPr>
            <a:r>
              <a:rPr lang="es-ES" dirty="0"/>
              <a:t>Tipo de viajes de los turistas extranjeros VS Tipo de viajes de los turistas nacionales</a:t>
            </a:r>
          </a:p>
          <a:p>
            <a:pPr>
              <a:buFontTx/>
              <a:buChar char="-"/>
            </a:pPr>
            <a:r>
              <a:rPr lang="es-ES" dirty="0"/>
              <a:t>Gasto de los turistas extranjeros VS Gasto de los turistas nacionales</a:t>
            </a:r>
          </a:p>
        </p:txBody>
      </p:sp>
    </p:spTree>
    <p:extLst>
      <p:ext uri="{BB962C8B-B14F-4D97-AF65-F5344CB8AC3E}">
        <p14:creationId xmlns:p14="http://schemas.microsoft.com/office/powerpoint/2010/main" val="379533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589540-E3E4-3276-36E2-11EBBEC30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Hipótesis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955008-049B-F252-1850-2DB2D3E48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Con los datos intentaremos resolver las siguientes hipótesis:</a:t>
            </a:r>
          </a:p>
          <a:p>
            <a:pPr>
              <a:buFontTx/>
              <a:buChar char="-"/>
            </a:pPr>
            <a:r>
              <a:rPr lang="es-ES" dirty="0"/>
              <a:t>Ver la cantidad de turistas extranjeros y nacionales que visitan Andalucía</a:t>
            </a:r>
          </a:p>
          <a:p>
            <a:pPr>
              <a:buFontTx/>
              <a:buChar char="-"/>
            </a:pPr>
            <a:r>
              <a:rPr lang="es-ES" dirty="0"/>
              <a:t>Comprobar que tipo de viaje impera en Andalucía</a:t>
            </a:r>
          </a:p>
          <a:p>
            <a:pPr>
              <a:buFontTx/>
              <a:buChar char="-"/>
            </a:pPr>
            <a:r>
              <a:rPr lang="es-ES" dirty="0"/>
              <a:t>Que turismo deja más ganancias, extranjero o nacional</a:t>
            </a:r>
          </a:p>
          <a:p>
            <a:pPr>
              <a:buFontTx/>
              <a:buChar char="-"/>
            </a:pPr>
            <a:r>
              <a:rPr lang="es-ES" dirty="0"/>
              <a:t>Visibilizar cómo afectó la pandemia COVID-19 o el Brexit en el turismo en Andalucía</a:t>
            </a:r>
          </a:p>
        </p:txBody>
      </p:sp>
    </p:spTree>
    <p:extLst>
      <p:ext uri="{BB962C8B-B14F-4D97-AF65-F5344CB8AC3E}">
        <p14:creationId xmlns:p14="http://schemas.microsoft.com/office/powerpoint/2010/main" val="302069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38002-25C7-1EB5-024B-EA83AE6A9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Extranjeros en España VS Andalucía</a:t>
            </a:r>
          </a:p>
        </p:txBody>
      </p:sp>
      <p:pic>
        <p:nvPicPr>
          <p:cNvPr id="5" name="Marcador de contenido 4" descr="Gráfico, Gráfico de líneas, Histograma&#10;&#10;Descripción generada automáticamente">
            <a:extLst>
              <a:ext uri="{FF2B5EF4-FFF2-40B4-BE49-F238E27FC236}">
                <a16:creationId xmlns:a16="http://schemas.microsoft.com/office/drawing/2014/main" id="{34B3B02F-0E43-2C94-C22A-6B9A40C45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485029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CEBD1-2228-7DE2-5809-6969AC4E7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Extranjeros en España VS Andalucía</a:t>
            </a:r>
          </a:p>
        </p:txBody>
      </p:sp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0E362E44-06BF-87AB-3D20-1E819FF4C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333400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D28B65-CD4F-BF74-5C76-430167F6C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Nacionales en total VS Andalucía</a:t>
            </a:r>
          </a:p>
        </p:txBody>
      </p:sp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3CAAFFF1-E27B-3238-5F0C-83FD49FB2F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2112611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8296EE-2067-3260-6FA4-B6A0A1B0B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Nacionales en total VS Andalucía</a:t>
            </a:r>
          </a:p>
        </p:txBody>
      </p:sp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D545DEFB-6020-A808-1289-AE0DE5781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1055970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70DAE-F8C4-2A1C-E320-C12E197B4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Porcentaje Extranjero VS Nacional</a:t>
            </a:r>
          </a:p>
        </p:txBody>
      </p:sp>
      <p:pic>
        <p:nvPicPr>
          <p:cNvPr id="5" name="Marcador de contenido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8CB90392-E7AA-8479-8658-FE942FD00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8174"/>
            <a:ext cx="10515600" cy="4206240"/>
          </a:xfrm>
        </p:spPr>
      </p:pic>
    </p:spTree>
    <p:extLst>
      <p:ext uri="{BB962C8B-B14F-4D97-AF65-F5344CB8AC3E}">
        <p14:creationId xmlns:p14="http://schemas.microsoft.com/office/powerpoint/2010/main" val="274376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1BC571-3F78-BB09-E565-4859CFB51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Tipo de viajes en Andalucía</a:t>
            </a:r>
          </a:p>
        </p:txBody>
      </p:sp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58DAE5C6-EEF7-0B09-E75C-1E1B20DF4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29" cy="4351338"/>
          </a:xfrm>
        </p:spPr>
      </p:pic>
    </p:spTree>
    <p:extLst>
      <p:ext uri="{BB962C8B-B14F-4D97-AF65-F5344CB8AC3E}">
        <p14:creationId xmlns:p14="http://schemas.microsoft.com/office/powerpoint/2010/main" val="2111127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145</Words>
  <Application>Microsoft Office PowerPoint</Application>
  <PresentationFormat>Panorámica</PresentationFormat>
  <Paragraphs>20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de Office</vt:lpstr>
      <vt:lpstr>Presentación de PowerPoint</vt:lpstr>
      <vt:lpstr>Introducción</vt:lpstr>
      <vt:lpstr>Hipótesis</vt:lpstr>
      <vt:lpstr>Extranjeros en España VS Andalucía</vt:lpstr>
      <vt:lpstr>Extranjeros en España VS Andalucía</vt:lpstr>
      <vt:lpstr>Nacionales en total VS Andalucía</vt:lpstr>
      <vt:lpstr>Nacionales en total VS Andalucía</vt:lpstr>
      <vt:lpstr>Porcentaje Extranjero VS Nacional</vt:lpstr>
      <vt:lpstr>Tipo de viajes en Andalucía</vt:lpstr>
      <vt:lpstr>Gasto de los turistas en Andalucía</vt:lpstr>
      <vt:lpstr>Turismo extranjero según procedencia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María Romero</dc:creator>
  <cp:lastModifiedBy>Alba María Romero</cp:lastModifiedBy>
  <cp:revision>1</cp:revision>
  <dcterms:created xsi:type="dcterms:W3CDTF">2024-04-18T21:07:17Z</dcterms:created>
  <dcterms:modified xsi:type="dcterms:W3CDTF">2024-04-18T21:22:39Z</dcterms:modified>
</cp:coreProperties>
</file>

<file path=docProps/thumbnail.jpeg>
</file>